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 id="2147483693" r:id="rId3"/>
    <p:sldMasterId id="2147483711" r:id="rId4"/>
    <p:sldMasterId id="2147483729" r:id="rId5"/>
  </p:sldMasterIdLst>
  <p:sldIdLst>
    <p:sldId id="256" r:id="rId6"/>
    <p:sldId id="257" r:id="rId7"/>
    <p:sldId id="258" r:id="rId8"/>
    <p:sldId id="259" r:id="rId9"/>
    <p:sldId id="260" r:id="rId10"/>
    <p:sldId id="261" r:id="rId11"/>
    <p:sldId id="262" r:id="rId12"/>
  </p:sldIdLst>
  <p:sldSz cx="12192000" cy="6858000"/>
  <p:notesSz cx="6858000" cy="9144000"/>
  <p:defaultTextStyle>
    <a:defPPr>
      <a:defRPr lang="es-G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59" d="100"/>
          <a:sy n="59" d="100"/>
        </p:scale>
        <p:origin x="84" y="11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slide" Target="slides/slide7.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theme" Target="theme/theme1.xml"/><Relationship Id="rId10"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ED6A13D9-9ADB-4D47-9F70-2726D6E526DE}" type="datetimeFigureOut">
              <a:rPr lang="es-GT" smtClean="0"/>
              <a:t>31/05/2019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1816847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1054259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ED6A13D9-9ADB-4D47-9F70-2726D6E526DE}" type="datetimeFigureOut">
              <a:rPr lang="es-GT" smtClean="0"/>
              <a:t>31/05/2019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3904041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s-ES" smtClean="0"/>
              <a:t>Haga clic para modificar el estilo de título del patrón</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s-ES" smtClean="0"/>
              <a:t>Editar el estilo de texto del patrón</a:t>
            </a:r>
          </a:p>
        </p:txBody>
      </p:sp>
      <p:sp>
        <p:nvSpPr>
          <p:cNvPr id="2" name="Date Placeholder 1"/>
          <p:cNvSpPr>
            <a:spLocks noGrp="1"/>
          </p:cNvSpPr>
          <p:nvPr>
            <p:ph type="dt" sz="half" idx="10"/>
          </p:nvPr>
        </p:nvSpPr>
        <p:spPr/>
        <p:txBody>
          <a:bodyPr/>
          <a:lstStyle/>
          <a:p>
            <a:fld id="{ED6A13D9-9ADB-4D47-9F70-2726D6E526DE}" type="datetimeFigureOut">
              <a:rPr lang="es-GT" smtClean="0"/>
              <a:t>31/05/2019</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1966774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D6A13D9-9ADB-4D47-9F70-2726D6E526DE}" type="datetimeFigureOut">
              <a:rPr lang="es-GT" smtClean="0"/>
              <a:t>31/05/2019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2286421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D6A13D9-9ADB-4D47-9F70-2726D6E526DE}" type="datetimeFigureOut">
              <a:rPr lang="es-GT" smtClean="0"/>
              <a:t>31/05/2019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157415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ED6A13D9-9ADB-4D47-9F70-2726D6E526DE}" type="datetimeFigureOut">
              <a:rPr lang="es-GT" smtClean="0"/>
              <a:t>31/05/2019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15041247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D6A13D9-9ADB-4D47-9F70-2726D6E526DE}" type="datetimeFigureOut">
              <a:rPr lang="es-GT" smtClean="0"/>
              <a:t>31/05/2019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3623951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ED6A13D9-9ADB-4D47-9F70-2726D6E526DE}" type="datetimeFigureOut">
              <a:rPr lang="es-GT" smtClean="0"/>
              <a:t>31/05/2019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41135457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28040122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913795" y="2912232"/>
            <a:ext cx="5107208" cy="287896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72200" y="2912232"/>
            <a:ext cx="5095357" cy="287896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ED6A13D9-9ADB-4D47-9F70-2726D6E526DE}" type="datetimeFigureOut">
              <a:rPr lang="es-GT" smtClean="0"/>
              <a:t>31/05/2019</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1933770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D6A13D9-9ADB-4D47-9F70-2726D6E526DE}" type="datetimeFigureOut">
              <a:rPr lang="es-GT" smtClean="0"/>
              <a:t>31/05/2019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26710352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ED6A13D9-9ADB-4D47-9F70-2726D6E526DE}" type="datetimeFigureOut">
              <a:rPr lang="es-GT" smtClean="0"/>
              <a:t>31/05/2019</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3676438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6A13D9-9ADB-4D47-9F70-2726D6E526DE}" type="datetimeFigureOut">
              <a:rPr lang="es-GT" smtClean="0"/>
              <a:t>31/05/2019</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27478276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13992262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9874233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33053959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4887554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349382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31483177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ED6A13D9-9ADB-4D47-9F70-2726D6E526DE}" type="datetimeFigureOut">
              <a:rPr lang="es-GT" smtClean="0"/>
              <a:t>31/05/2019</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11025977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ED6A13D9-9ADB-4D47-9F70-2726D6E526DE}" type="datetimeFigureOut">
              <a:rPr lang="es-GT" smtClean="0"/>
              <a:t>31/05/2019</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1972071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ED6A13D9-9ADB-4D47-9F70-2726D6E526DE}" type="datetimeFigureOut">
              <a:rPr lang="es-GT" smtClean="0"/>
              <a:t>31/05/2019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16131155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D6A13D9-9ADB-4D47-9F70-2726D6E526DE}" type="datetimeFigureOut">
              <a:rPr lang="es-GT" smtClean="0"/>
              <a:t>31/05/2019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10090611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D6A13D9-9ADB-4D47-9F70-2726D6E526DE}" type="datetimeFigureOut">
              <a:rPr lang="es-GT" smtClean="0"/>
              <a:t>31/05/2019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24122117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ED6A13D9-9ADB-4D47-9F70-2726D6E526DE}" type="datetimeFigureOut">
              <a:rPr lang="es-GT" smtClean="0"/>
              <a:t>31/05/2019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20499779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D6A13D9-9ADB-4D47-9F70-2726D6E526DE}" type="datetimeFigureOut">
              <a:rPr lang="es-GT" smtClean="0"/>
              <a:t>31/05/2019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14345716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ED6A13D9-9ADB-4D47-9F70-2726D6E526DE}" type="datetimeFigureOut">
              <a:rPr lang="es-GT" smtClean="0"/>
              <a:t>31/05/2019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3424816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41289107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ED6A13D9-9ADB-4D47-9F70-2726D6E526DE}" type="datetimeFigureOut">
              <a:rPr lang="es-GT" smtClean="0"/>
              <a:t>31/05/2019</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12602102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ED6A13D9-9ADB-4D47-9F70-2726D6E526DE}" type="datetimeFigureOut">
              <a:rPr lang="es-GT" smtClean="0"/>
              <a:t>31/05/2019</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24009355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6A13D9-9ADB-4D47-9F70-2726D6E526DE}" type="datetimeFigureOut">
              <a:rPr lang="es-GT" smtClean="0"/>
              <a:t>31/05/2019</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42153679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2431301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25622497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34475257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36107638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17201149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144244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31203558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ED6A13D9-9ADB-4D47-9F70-2726D6E526DE}" type="datetimeFigureOut">
              <a:rPr lang="es-GT" smtClean="0"/>
              <a:t>31/05/2019</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33418954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ED6A13D9-9ADB-4D47-9F70-2726D6E526DE}" type="datetimeFigureOut">
              <a:rPr lang="es-GT" smtClean="0"/>
              <a:t>31/05/2019</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13221377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D6A13D9-9ADB-4D47-9F70-2726D6E526DE}" type="datetimeFigureOut">
              <a:rPr lang="es-GT" smtClean="0"/>
              <a:t>31/05/2019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38146905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D6A13D9-9ADB-4D47-9F70-2726D6E526DE}" type="datetimeFigureOut">
              <a:rPr lang="es-GT" smtClean="0"/>
              <a:t>31/05/2019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39114862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7" name="Date Placeholder 6"/>
          <p:cNvSpPr>
            <a:spLocks noGrp="1"/>
          </p:cNvSpPr>
          <p:nvPr>
            <p:ph type="dt" sz="half" idx="10"/>
          </p:nvPr>
        </p:nvSpPr>
        <p:spPr/>
        <p:txBody>
          <a:bodyPr/>
          <a:lstStyle/>
          <a:p>
            <a:fld id="{ED6A13D9-9ADB-4D47-9F70-2726D6E526DE}" type="datetimeFigureOut">
              <a:rPr lang="es-GT" smtClean="0"/>
              <a:t>31/05/2019</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1958972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ED6A13D9-9ADB-4D47-9F70-2726D6E526DE}" type="datetimeFigureOut">
              <a:rPr lang="es-GT" smtClean="0"/>
              <a:t>31/05/2019</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5416771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D6A13D9-9ADB-4D47-9F70-2726D6E526DE}" type="datetimeFigureOut">
              <a:rPr lang="es-GT" smtClean="0"/>
              <a:t>31/05/2019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41445645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s-ES" smtClean="0"/>
              <a:t>Haga clic para modificar el estilo de título del patrón</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ED6A13D9-9ADB-4D47-9F70-2726D6E526DE}" type="datetimeFigureOut">
              <a:rPr lang="es-GT" smtClean="0"/>
              <a:t>31/05/2019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1463694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9968610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120000" y="2505075"/>
            <a:ext cx="5025216"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s-ES" smtClean="0"/>
              <a:t>Editar el estilo de texto del patrón</a:t>
            </a:r>
          </a:p>
        </p:txBody>
      </p:sp>
      <p:sp>
        <p:nvSpPr>
          <p:cNvPr id="6" name="Content Placeholder 5"/>
          <p:cNvSpPr>
            <a:spLocks noGrp="1"/>
          </p:cNvSpPr>
          <p:nvPr>
            <p:ph sz="quarter" idx="4"/>
          </p:nvPr>
        </p:nvSpPr>
        <p:spPr>
          <a:xfrm>
            <a:off x="6319840" y="2505075"/>
            <a:ext cx="503554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ED6A13D9-9ADB-4D47-9F70-2726D6E526DE}" type="datetimeFigureOut">
              <a:rPr lang="es-GT" smtClean="0"/>
              <a:t>31/05/2019</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24536883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ED6A13D9-9ADB-4D47-9F70-2726D6E526DE}" type="datetimeFigureOut">
              <a:rPr lang="es-GT" smtClean="0"/>
              <a:t>31/05/2019</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14305379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6A13D9-9ADB-4D47-9F70-2726D6E526DE}" type="datetimeFigureOut">
              <a:rPr lang="es-GT" smtClean="0"/>
              <a:t>31/05/2019</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24896095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20997199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11425162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29242165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539382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ED6A13D9-9ADB-4D47-9F70-2726D6E526DE}" type="datetimeFigureOut">
              <a:rPr lang="es-GT" smtClean="0"/>
              <a:t>31/05/2019</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1456518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7733681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34076205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s-ES" smtClean="0"/>
              <a:t>Editar el estilo de texto del patrón</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s-ES" smtClean="0"/>
              <a:t>Editar el estilo de texto del patrón</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ED6A13D9-9ADB-4D47-9F70-2726D6E526DE}" type="datetimeFigureOut">
              <a:rPr lang="es-GT" smtClean="0"/>
              <a:t>31/05/2019</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6670062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ED6A13D9-9ADB-4D47-9F70-2726D6E526DE}" type="datetimeFigureOut">
              <a:rPr lang="es-GT" smtClean="0"/>
              <a:t>31/05/2019</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17875283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D6A13D9-9ADB-4D47-9F70-2726D6E526DE}" type="datetimeFigureOut">
              <a:rPr lang="es-GT" smtClean="0"/>
              <a:t>31/05/2019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1962061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D6A13D9-9ADB-4D47-9F70-2726D6E526DE}" type="datetimeFigureOut">
              <a:rPr lang="es-GT" smtClean="0"/>
              <a:t>31/05/2019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28221643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ED6A13D9-9ADB-4D47-9F70-2726D6E526DE}" type="datetimeFigureOut">
              <a:rPr lang="es-GT" smtClean="0"/>
              <a:t>31/05/2019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31363939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D6A13D9-9ADB-4D47-9F70-2726D6E526DE}" type="datetimeFigureOut">
              <a:rPr lang="es-GT" smtClean="0"/>
              <a:t>31/05/2019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306924737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ED6A13D9-9ADB-4D47-9F70-2726D6E526DE}" type="datetimeFigureOut">
              <a:rPr lang="es-GT" smtClean="0"/>
              <a:t>31/05/2019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408838825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792005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6A13D9-9ADB-4D47-9F70-2726D6E526DE}" type="datetimeFigureOut">
              <a:rPr lang="es-GT" smtClean="0"/>
              <a:t>31/05/2019</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27358797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913795" y="2912232"/>
            <a:ext cx="5107208" cy="287896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72200" y="2912232"/>
            <a:ext cx="5095357" cy="287896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ED6A13D9-9ADB-4D47-9F70-2726D6E526DE}" type="datetimeFigureOut">
              <a:rPr lang="es-GT" smtClean="0"/>
              <a:t>31/05/2019</a:t>
            </a:fld>
            <a:endParaRPr lang="es-GT"/>
          </a:p>
        </p:txBody>
      </p:sp>
      <p:sp>
        <p:nvSpPr>
          <p:cNvPr id="8" name="Footer Placeholder 7"/>
          <p:cNvSpPr>
            <a:spLocks noGrp="1"/>
          </p:cNvSpPr>
          <p:nvPr>
            <p:ph type="ftr" sz="quarter" idx="11"/>
          </p:nvPr>
        </p:nvSpPr>
        <p:spPr/>
        <p:txBody>
          <a:bodyPr/>
          <a:lstStyle/>
          <a:p>
            <a:endParaRPr lang="es-GT"/>
          </a:p>
        </p:txBody>
      </p:sp>
      <p:sp>
        <p:nvSpPr>
          <p:cNvPr id="9" name="Slide Number Placeholder 8"/>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87943199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ED6A13D9-9ADB-4D47-9F70-2726D6E526DE}" type="datetimeFigureOut">
              <a:rPr lang="es-GT" smtClean="0"/>
              <a:t>31/05/2019</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19763373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6A13D9-9ADB-4D47-9F70-2726D6E526DE}" type="datetimeFigureOut">
              <a:rPr lang="es-GT" smtClean="0"/>
              <a:t>31/05/2019</a:t>
            </a:fld>
            <a:endParaRPr lang="es-GT"/>
          </a:p>
        </p:txBody>
      </p:sp>
      <p:sp>
        <p:nvSpPr>
          <p:cNvPr id="3" name="Footer Placeholder 2"/>
          <p:cNvSpPr>
            <a:spLocks noGrp="1"/>
          </p:cNvSpPr>
          <p:nvPr>
            <p:ph type="ftr" sz="quarter" idx="11"/>
          </p:nvPr>
        </p:nvSpPr>
        <p:spPr/>
        <p:txBody>
          <a:bodyPr/>
          <a:lstStyle/>
          <a:p>
            <a:endParaRPr lang="es-GT"/>
          </a:p>
        </p:txBody>
      </p:sp>
      <p:sp>
        <p:nvSpPr>
          <p:cNvPr id="4" name="Slide Number Placeholder 3"/>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40780936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1366641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261063532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19080641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22683681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827327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384604879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ED6A13D9-9ADB-4D47-9F70-2726D6E526DE}" type="datetimeFigureOut">
              <a:rPr lang="es-GT" smtClean="0"/>
              <a:t>31/05/2019</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101305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p:txBody>
          <a:bodyPr/>
          <a:lstStyle/>
          <a:p>
            <a:endParaRPr lang="es-GT"/>
          </a:p>
        </p:txBody>
      </p:sp>
      <p:sp>
        <p:nvSpPr>
          <p:cNvPr id="7" name="Slide Number Placeholder 6"/>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39979049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3" name="Date Placeholder 2"/>
          <p:cNvSpPr>
            <a:spLocks noGrp="1"/>
          </p:cNvSpPr>
          <p:nvPr>
            <p:ph type="dt" sz="half" idx="10"/>
          </p:nvPr>
        </p:nvSpPr>
        <p:spPr/>
        <p:txBody>
          <a:bodyPr/>
          <a:lstStyle/>
          <a:p>
            <a:fld id="{ED6A13D9-9ADB-4D47-9F70-2726D6E526DE}" type="datetimeFigureOut">
              <a:rPr lang="es-GT" smtClean="0"/>
              <a:t>31/05/2019</a:t>
            </a:fld>
            <a:endParaRPr lang="es-GT"/>
          </a:p>
        </p:txBody>
      </p:sp>
      <p:sp>
        <p:nvSpPr>
          <p:cNvPr id="4" name="Footer Placeholder 3"/>
          <p:cNvSpPr>
            <a:spLocks noGrp="1"/>
          </p:cNvSpPr>
          <p:nvPr>
            <p:ph type="ftr" sz="quarter" idx="11"/>
          </p:nvPr>
        </p:nvSpPr>
        <p:spPr/>
        <p:txBody>
          <a:bodyPr/>
          <a:lstStyle/>
          <a:p>
            <a:endParaRPr lang="es-GT"/>
          </a:p>
        </p:txBody>
      </p:sp>
      <p:sp>
        <p:nvSpPr>
          <p:cNvPr id="5" name="Slide Number Placeholder 4"/>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249423801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D6A13D9-9ADB-4D47-9F70-2726D6E526DE}" type="datetimeFigureOut">
              <a:rPr lang="es-GT" smtClean="0"/>
              <a:t>31/05/2019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170709218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ED6A13D9-9ADB-4D47-9F70-2726D6E526DE}" type="datetimeFigureOut">
              <a:rPr lang="es-GT" smtClean="0"/>
              <a:t>31/05/2019</a:t>
            </a:fld>
            <a:endParaRPr lang="es-GT"/>
          </a:p>
        </p:txBody>
      </p:sp>
      <p:sp>
        <p:nvSpPr>
          <p:cNvPr id="5" name="Footer Placeholder 4"/>
          <p:cNvSpPr>
            <a:spLocks noGrp="1"/>
          </p:cNvSpPr>
          <p:nvPr>
            <p:ph type="ftr" sz="quarter" idx="11"/>
          </p:nvPr>
        </p:nvSpPr>
        <p:spPr/>
        <p:txBody>
          <a:bodyPr/>
          <a:lstStyle/>
          <a:p>
            <a:endParaRPr lang="es-GT"/>
          </a:p>
        </p:txBody>
      </p:sp>
      <p:sp>
        <p:nvSpPr>
          <p:cNvPr id="6" name="Slide Number Placeholder 5"/>
          <p:cNvSpPr>
            <a:spLocks noGrp="1"/>
          </p:cNvSpPr>
          <p:nvPr>
            <p:ph type="sldNum" sz="quarter" idx="12"/>
          </p:nvPr>
        </p:nvSpPr>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3581754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s-ES" smtClean="0"/>
              <a:t>Haga clic para modificar el estilo de título del patrón</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a:xfrm>
            <a:off x="3885810" y="6041362"/>
            <a:ext cx="976879" cy="365125"/>
          </a:xfrm>
        </p:spPr>
        <p:txBody>
          <a:bodyPr/>
          <a:lstStyle/>
          <a:p>
            <a:fld id="{ED6A13D9-9ADB-4D47-9F70-2726D6E526DE}" type="datetimeFigureOut">
              <a:rPr lang="es-GT" smtClean="0"/>
              <a:t>31/05/2019</a:t>
            </a:fld>
            <a:endParaRPr lang="es-GT"/>
          </a:p>
        </p:txBody>
      </p:sp>
      <p:sp>
        <p:nvSpPr>
          <p:cNvPr id="6" name="Footer Placeholder 5"/>
          <p:cNvSpPr>
            <a:spLocks noGrp="1"/>
          </p:cNvSpPr>
          <p:nvPr>
            <p:ph type="ftr" sz="quarter" idx="11"/>
          </p:nvPr>
        </p:nvSpPr>
        <p:spPr>
          <a:xfrm>
            <a:off x="590396" y="6041362"/>
            <a:ext cx="3295413" cy="365125"/>
          </a:xfrm>
        </p:spPr>
        <p:txBody>
          <a:bodyPr/>
          <a:lstStyle/>
          <a:p>
            <a:endParaRPr lang="es-GT"/>
          </a:p>
        </p:txBody>
      </p:sp>
      <p:sp>
        <p:nvSpPr>
          <p:cNvPr id="7" name="Slide Number Placeholder 6"/>
          <p:cNvSpPr>
            <a:spLocks noGrp="1"/>
          </p:cNvSpPr>
          <p:nvPr>
            <p:ph type="sldNum" sz="quarter" idx="12"/>
          </p:nvPr>
        </p:nvSpPr>
        <p:spPr>
          <a:xfrm>
            <a:off x="4862689" y="5915888"/>
            <a:ext cx="1062155" cy="490599"/>
          </a:xfrm>
        </p:spPr>
        <p:txBody>
          <a:bodyPr/>
          <a:lstStyle/>
          <a:p>
            <a:fld id="{13761632-AECC-40F4-828E-604DD40DFE4A}" type="slidenum">
              <a:rPr lang="es-GT" smtClean="0"/>
              <a:t>‹Nº›</a:t>
            </a:fld>
            <a:endParaRPr lang="es-GT"/>
          </a:p>
        </p:txBody>
      </p:sp>
    </p:spTree>
    <p:extLst>
      <p:ext uri="{BB962C8B-B14F-4D97-AF65-F5344CB8AC3E}">
        <p14:creationId xmlns:p14="http://schemas.microsoft.com/office/powerpoint/2010/main" val="2094042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image" Target="../media/image8.pn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theme" Target="../theme/theme5.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s-GT"/>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ED6A13D9-9ADB-4D47-9F70-2726D6E526DE}" type="datetimeFigureOut">
              <a:rPr lang="es-GT" smtClean="0"/>
              <a:t>31/05/2019</a:t>
            </a:fld>
            <a:endParaRPr lang="es-GT"/>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13761632-AECC-40F4-828E-604DD40DFE4A}" type="slidenum">
              <a:rPr lang="es-GT" smtClean="0"/>
              <a:t>‹Nº›</a:t>
            </a:fld>
            <a:endParaRPr lang="es-GT"/>
          </a:p>
        </p:txBody>
      </p:sp>
    </p:spTree>
    <p:extLst>
      <p:ext uri="{BB962C8B-B14F-4D97-AF65-F5344CB8AC3E}">
        <p14:creationId xmlns:p14="http://schemas.microsoft.com/office/powerpoint/2010/main" val="41098357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D6A13D9-9ADB-4D47-9F70-2726D6E526DE}" type="datetimeFigureOut">
              <a:rPr lang="es-GT" smtClean="0"/>
              <a:t>31/05/2019</a:t>
            </a:fld>
            <a:endParaRPr lang="es-GT"/>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GT"/>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3761632-AECC-40F4-828E-604DD40DFE4A}" type="slidenum">
              <a:rPr lang="es-GT" smtClean="0"/>
              <a:t>‹Nº›</a:t>
            </a:fld>
            <a:endParaRPr lang="es-GT"/>
          </a:p>
        </p:txBody>
      </p:sp>
    </p:spTree>
    <p:extLst>
      <p:ext uri="{BB962C8B-B14F-4D97-AF65-F5344CB8AC3E}">
        <p14:creationId xmlns:p14="http://schemas.microsoft.com/office/powerpoint/2010/main" val="2574746710"/>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D6A13D9-9ADB-4D47-9F70-2726D6E526DE}" type="datetimeFigureOut">
              <a:rPr lang="es-GT" smtClean="0"/>
              <a:t>31/05/2019</a:t>
            </a:fld>
            <a:endParaRPr lang="es-GT"/>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s-GT"/>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3761632-AECC-40F4-828E-604DD40DFE4A}" type="slidenum">
              <a:rPr lang="es-GT" smtClean="0"/>
              <a:t>‹Nº›</a:t>
            </a:fld>
            <a:endParaRPr lang="es-GT"/>
          </a:p>
        </p:txBody>
      </p:sp>
    </p:spTree>
    <p:extLst>
      <p:ext uri="{BB962C8B-B14F-4D97-AF65-F5344CB8AC3E}">
        <p14:creationId xmlns:p14="http://schemas.microsoft.com/office/powerpoint/2010/main" val="1277195228"/>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ED6A13D9-9ADB-4D47-9F70-2726D6E526DE}" type="datetimeFigureOut">
              <a:rPr lang="es-GT" smtClean="0"/>
              <a:t>31/05/2019</a:t>
            </a:fld>
            <a:endParaRPr lang="es-G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s-G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13761632-AECC-40F4-828E-604DD40DFE4A}" type="slidenum">
              <a:rPr lang="es-GT" smtClean="0"/>
              <a:t>‹Nº›</a:t>
            </a:fld>
            <a:endParaRPr lang="es-GT"/>
          </a:p>
        </p:txBody>
      </p:sp>
    </p:spTree>
    <p:extLst>
      <p:ext uri="{BB962C8B-B14F-4D97-AF65-F5344CB8AC3E}">
        <p14:creationId xmlns:p14="http://schemas.microsoft.com/office/powerpoint/2010/main" val="186768279"/>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D6A13D9-9ADB-4D47-9F70-2726D6E526DE}" type="datetimeFigureOut">
              <a:rPr lang="es-GT" smtClean="0"/>
              <a:t>31/05/2019</a:t>
            </a:fld>
            <a:endParaRPr lang="es-GT"/>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GT"/>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3761632-AECC-40F4-828E-604DD40DFE4A}" type="slidenum">
              <a:rPr lang="es-GT" smtClean="0"/>
              <a:t>‹Nº›</a:t>
            </a:fld>
            <a:endParaRPr lang="es-GT"/>
          </a:p>
        </p:txBody>
      </p:sp>
    </p:spTree>
    <p:extLst>
      <p:ext uri="{BB962C8B-B14F-4D97-AF65-F5344CB8AC3E}">
        <p14:creationId xmlns:p14="http://schemas.microsoft.com/office/powerpoint/2010/main" val="3760869443"/>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55.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5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bg2">
              <a:lumMod val="25000"/>
              <a:lumOff val="75000"/>
            </a:schemeClr>
          </a:fgClr>
          <a:bgClr>
            <a:schemeClr val="bg1"/>
          </a:bgClr>
        </a:patt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a:xfrm>
            <a:off x="480784" y="2848882"/>
            <a:ext cx="11471729" cy="2294618"/>
          </a:xfrm>
          <a:ln>
            <a:solidFill>
              <a:schemeClr val="tx1">
                <a:lumMod val="95000"/>
              </a:schemeClr>
            </a:solidFill>
          </a:ln>
        </p:spPr>
        <p:style>
          <a:lnRef idx="1">
            <a:schemeClr val="dk1"/>
          </a:lnRef>
          <a:fillRef idx="2">
            <a:schemeClr val="dk1"/>
          </a:fillRef>
          <a:effectRef idx="1">
            <a:schemeClr val="dk1"/>
          </a:effectRef>
          <a:fontRef idx="minor">
            <a:schemeClr val="dk1"/>
          </a:fontRef>
        </p:style>
        <p:txBody>
          <a:bodyPr/>
          <a:lstStyle/>
          <a:p>
            <a:r>
              <a:rPr lang="es-GT" sz="6000" dirty="0" smtClean="0">
                <a:latin typeface="Algerian" panose="04020705040A02060702" pitchFamily="82" charset="0"/>
              </a:rPr>
              <a:t>Mantenimiento preventivo para las computadoras</a:t>
            </a:r>
            <a:endParaRPr lang="es-GT" sz="6000" dirty="0">
              <a:latin typeface="Algerian" panose="04020705040A02060702" pitchFamily="82" charset="0"/>
            </a:endParaRPr>
          </a:p>
        </p:txBody>
      </p:sp>
    </p:spTree>
    <p:extLst>
      <p:ext uri="{BB962C8B-B14F-4D97-AF65-F5344CB8AC3E}">
        <p14:creationId xmlns:p14="http://schemas.microsoft.com/office/powerpoint/2010/main" val="395273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ext uri="{BEBA8EAE-BF5A-486C-A8C5-ECC9F3942E4B}">
                <a14:imgProps xmlns:a14="http://schemas.microsoft.com/office/drawing/2010/main">
                  <a14:imgLayer r:embed="rId3">
                    <a14:imgEffect>
                      <a14:artisticCement/>
                    </a14:imgEffect>
                  </a14:imgLayer>
                </a14:imgProps>
              </a:ext>
            </a:extLst>
          </a:blip>
          <a:stretch/>
        </a:blipFill>
        <a:effectLst/>
      </p:bgPr>
    </p:bg>
    <p:spTree>
      <p:nvGrpSpPr>
        <p:cNvPr id="1" name=""/>
        <p:cNvGrpSpPr/>
        <p:nvPr/>
      </p:nvGrpSpPr>
      <p:grpSpPr>
        <a:xfrm>
          <a:off x="0" y="0"/>
          <a:ext cx="0" cy="0"/>
          <a:chOff x="0" y="0"/>
          <a:chExt cx="0" cy="0"/>
        </a:xfrm>
      </p:grpSpPr>
      <p:sp>
        <p:nvSpPr>
          <p:cNvPr id="5" name="Rectángulo 4"/>
          <p:cNvSpPr/>
          <p:nvPr/>
        </p:nvSpPr>
        <p:spPr>
          <a:xfrm>
            <a:off x="963386" y="1159329"/>
            <a:ext cx="10428514" cy="3785652"/>
          </a:xfrm>
          <a:prstGeom prst="rect">
            <a:avLst/>
          </a:prstGeom>
        </p:spPr>
        <p:txBody>
          <a:bodyPr wrap="square">
            <a:spAutoFit/>
          </a:bodyPr>
          <a:lstStyle/>
          <a:p>
            <a:r>
              <a:rPr lang="es-GT" sz="2000" b="0" i="0" dirty="0" smtClean="0">
                <a:effectLst/>
                <a:latin typeface="Open Sans"/>
              </a:rPr>
              <a:t>El mantenimiento preventivo de computadoras se podría definir de una manera más seria como una serie de cosas que un técnico hace para lograr que el sistema no tenga ninguna falla y si está fallando algo, arreglarlo y si no se puede arreglar hacer todo lo posible para reducir la falla. Este mantenimiento es tanto de Software (programas, como un anti-virus, un sistema operativo como Windows) y Hardware que es la parte “física” de nuestra computadora (el teclado, el mouse, la impresora). Justamente el técnico que lleva a cabo el mantenimiento preventivo hace una limpieza, si, una limpieza literalmente del hardware (puede ajustar algún tornillito suelto) y una revisión de software, considerando esta la más lógica y que más intelecto se requiere. (Es más fácil ajustar un tornillo, y aspirar suciedad que reparar un sistema operativo o eliminar un virus, por ejemplo; en </a:t>
            </a:r>
            <a:r>
              <a:rPr lang="es-GT" sz="2000" i="0" dirty="0" smtClean="0">
                <a:effectLst/>
                <a:latin typeface="Open Sans"/>
              </a:rPr>
              <a:t>Visión</a:t>
            </a:r>
            <a:r>
              <a:rPr lang="es-GT" sz="2000" b="1" dirty="0" smtClean="0">
                <a:latin typeface="Open Sans"/>
              </a:rPr>
              <a:t> </a:t>
            </a:r>
            <a:r>
              <a:rPr lang="es-GT" sz="2000" i="0" dirty="0" smtClean="0">
                <a:effectLst/>
                <a:latin typeface="Open Sans"/>
              </a:rPr>
              <a:t>Tecnológica </a:t>
            </a:r>
            <a:r>
              <a:rPr lang="es-GT" sz="2000" b="0" i="0" dirty="0" smtClean="0">
                <a:effectLst/>
                <a:latin typeface="Open Sans"/>
              </a:rPr>
              <a:t>recomendamos una vez al año al menos realizar una limpieza física de computadoras con compresor o aire comprimido</a:t>
            </a:r>
            <a:endParaRPr lang="es-GT" sz="2000" dirty="0"/>
          </a:p>
        </p:txBody>
      </p:sp>
    </p:spTree>
    <p:extLst>
      <p:ext uri="{BB962C8B-B14F-4D97-AF65-F5344CB8AC3E}">
        <p14:creationId xmlns:p14="http://schemas.microsoft.com/office/powerpoint/2010/main" val="205040953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47700" y="2497852"/>
            <a:ext cx="8940800" cy="2585323"/>
          </a:xfrm>
          <a:prstGeom prst="rect">
            <a:avLst/>
          </a:prstGeom>
        </p:spPr>
        <p:txBody>
          <a:bodyPr wrap="square">
            <a:spAutoFit/>
          </a:bodyPr>
          <a:lstStyle/>
          <a:p>
            <a:r>
              <a:rPr lang="es-GT" b="1" dirty="0">
                <a:solidFill>
                  <a:srgbClr val="00B0F0"/>
                </a:solidFill>
              </a:rPr>
              <a:t>Atender al mouse</a:t>
            </a:r>
            <a:r>
              <a:rPr lang="es-GT" b="1" dirty="0">
                <a:solidFill>
                  <a:schemeClr val="bg2">
                    <a:lumMod val="60000"/>
                    <a:lumOff val="40000"/>
                  </a:schemeClr>
                </a:solidFill>
              </a:rPr>
              <a:t>:</a:t>
            </a:r>
          </a:p>
          <a:p>
            <a:r>
              <a:rPr lang="es-GT" dirty="0"/>
              <a:t>Debajo del mouse o ratón hay una tapa que puede abrirse simplemente girándola en el sentido indicado en la misma tapa. Limpiar la bolita que se encuentre dentro con un paño que no deje pelusas así como los ejes y evitar que haya algún tipo de partículas adheridas a ellos.</a:t>
            </a:r>
          </a:p>
          <a:p>
            <a:r>
              <a:rPr lang="es-GT" dirty="0"/>
              <a:t>Si es un </a:t>
            </a:r>
            <a:r>
              <a:rPr lang="es-GT" dirty="0" smtClean="0"/>
              <a:t>mouse</a:t>
            </a:r>
            <a:r>
              <a:rPr lang="es-GT" dirty="0"/>
              <a:t> óptico, mantener siempre limpio el pad (o almohadilla donde se usa el mouse; esto es valido para cualquier tipo de mouse) y evitar que existan partículas que obstruyan el lente.</a:t>
            </a:r>
          </a:p>
          <a:p>
            <a:endParaRPr lang="es-GT" dirty="0"/>
          </a:p>
        </p:txBody>
      </p:sp>
      <p:sp>
        <p:nvSpPr>
          <p:cNvPr id="6" name="Rectángulo 5"/>
          <p:cNvSpPr/>
          <p:nvPr/>
        </p:nvSpPr>
        <p:spPr>
          <a:xfrm rot="10800000" flipV="1">
            <a:off x="1473249" y="393700"/>
            <a:ext cx="9397901" cy="1754326"/>
          </a:xfrm>
          <a:prstGeom prst="rect">
            <a:avLst/>
          </a:prstGeom>
          <a:noFill/>
        </p:spPr>
        <p:txBody>
          <a:bodyPr wrap="square" lIns="91440" tIns="45720" rIns="91440" bIns="45720">
            <a:spAutoFit/>
          </a:bodyPr>
          <a:lstStyle/>
          <a:p>
            <a:pPr algn="ctr"/>
            <a:r>
              <a:rPr lang="es-ES" sz="54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Consejos para mantenimiento preventivo para tu pc</a:t>
            </a:r>
            <a:endParaRPr lang="es-E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7" name="Imagen 6"/>
          <p:cNvPicPr>
            <a:picLocks noChangeAspect="1"/>
          </p:cNvPicPr>
          <p:nvPr/>
        </p:nvPicPr>
        <p:blipFill>
          <a:blip r:embed="rId2"/>
          <a:stretch>
            <a:fillRect/>
          </a:stretch>
        </p:blipFill>
        <p:spPr>
          <a:xfrm>
            <a:off x="9283700" y="4479925"/>
            <a:ext cx="2546350" cy="2114550"/>
          </a:xfrm>
          <a:prstGeom prst="rect">
            <a:avLst/>
          </a:prstGeom>
          <a:ln>
            <a:noFill/>
          </a:ln>
          <a:effectLst>
            <a:softEdge rad="112500"/>
          </a:effectLst>
        </p:spPr>
      </p:pic>
    </p:spTree>
    <p:extLst>
      <p:ext uri="{BB962C8B-B14F-4D97-AF65-F5344CB8AC3E}">
        <p14:creationId xmlns:p14="http://schemas.microsoft.com/office/powerpoint/2010/main" val="390518290"/>
      </p:ext>
    </p:extLst>
  </p:cSld>
  <p:clrMapOvr>
    <a:masterClrMapping/>
  </p:clrMapOvr>
  <p:transition spd="slow">
    <p:randomBar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685800" y="660400"/>
            <a:ext cx="7099300" cy="1754326"/>
          </a:xfrm>
          <a:prstGeom prst="rect">
            <a:avLst/>
          </a:prstGeom>
        </p:spPr>
        <p:txBody>
          <a:bodyPr wrap="square">
            <a:spAutoFit/>
          </a:bodyPr>
          <a:lstStyle/>
          <a:p>
            <a:r>
              <a:rPr lang="es-GT" b="1" i="0" dirty="0" smtClean="0">
                <a:solidFill>
                  <a:schemeClr val="bg2">
                    <a:lumMod val="60000"/>
                    <a:lumOff val="40000"/>
                  </a:schemeClr>
                </a:solidFill>
                <a:effectLst/>
                <a:latin typeface="crimson text"/>
              </a:rPr>
              <a:t>Limpieza interna del PC:</a:t>
            </a:r>
          </a:p>
          <a:p>
            <a:r>
              <a:rPr lang="es-GT" b="0" i="0" dirty="0" smtClean="0">
                <a:effectLst/>
                <a:latin typeface="crimson text"/>
              </a:rPr>
              <a:t>Esta tarea busca retirar el polvo que se adhiere a las piezas y al interior en general de nuestro PC. Ante todo debe desconectarse los cables externos que alimentan de electricidad y proveen energía a nuestra PC y de los demás componentes periféricos</a:t>
            </a:r>
            <a:r>
              <a:rPr lang="es-GT" b="0" i="0" dirty="0" smtClean="0">
                <a:solidFill>
                  <a:srgbClr val="515151"/>
                </a:solidFill>
                <a:effectLst/>
                <a:latin typeface="crimson text"/>
              </a:rPr>
              <a:t>.</a:t>
            </a:r>
            <a:endParaRPr lang="es-GT" b="0" i="0" dirty="0">
              <a:solidFill>
                <a:srgbClr val="515151"/>
              </a:solidFill>
              <a:effectLst/>
              <a:latin typeface="crimson text"/>
            </a:endParaRPr>
          </a:p>
        </p:txBody>
      </p:sp>
      <p:sp>
        <p:nvSpPr>
          <p:cNvPr id="5" name="Rectángulo 4"/>
          <p:cNvSpPr/>
          <p:nvPr/>
        </p:nvSpPr>
        <p:spPr>
          <a:xfrm>
            <a:off x="6261100" y="2727236"/>
            <a:ext cx="6096000" cy="1200329"/>
          </a:xfrm>
          <a:prstGeom prst="rect">
            <a:avLst/>
          </a:prstGeom>
        </p:spPr>
        <p:txBody>
          <a:bodyPr>
            <a:spAutoFit/>
          </a:bodyPr>
          <a:lstStyle/>
          <a:p>
            <a:r>
              <a:rPr lang="es-GT" b="1" i="0" dirty="0" smtClean="0">
                <a:solidFill>
                  <a:schemeClr val="bg2">
                    <a:lumMod val="60000"/>
                    <a:lumOff val="40000"/>
                  </a:schemeClr>
                </a:solidFill>
                <a:effectLst/>
                <a:latin typeface="crimson text"/>
              </a:rPr>
              <a:t>Revisar los conectores internos del PC</a:t>
            </a:r>
            <a:r>
              <a:rPr lang="es-GT" b="1" i="0" dirty="0" smtClean="0">
                <a:solidFill>
                  <a:srgbClr val="515151"/>
                </a:solidFill>
                <a:effectLst/>
                <a:latin typeface="crimson text"/>
              </a:rPr>
              <a:t>:</a:t>
            </a:r>
          </a:p>
          <a:p>
            <a:r>
              <a:rPr lang="es-GT" b="0" i="0" dirty="0" smtClean="0">
                <a:effectLst/>
                <a:latin typeface="crimson text"/>
              </a:rPr>
              <a:t>Asegurándonos que estén firmes y no flojos. Revisar además que las tarjetas de expansión y los módulos de memoria estén bien conectados</a:t>
            </a:r>
            <a:endParaRPr lang="es-GT" b="0" i="0" dirty="0">
              <a:effectLst/>
              <a:latin typeface="crimson text"/>
            </a:endParaRPr>
          </a:p>
        </p:txBody>
      </p:sp>
      <p:sp>
        <p:nvSpPr>
          <p:cNvPr id="6" name="Rectángulo 5"/>
          <p:cNvSpPr/>
          <p:nvPr/>
        </p:nvSpPr>
        <p:spPr>
          <a:xfrm>
            <a:off x="685800" y="4356438"/>
            <a:ext cx="6096000" cy="2031325"/>
          </a:xfrm>
          <a:prstGeom prst="rect">
            <a:avLst/>
          </a:prstGeom>
        </p:spPr>
        <p:txBody>
          <a:bodyPr>
            <a:spAutoFit/>
          </a:bodyPr>
          <a:lstStyle/>
          <a:p>
            <a:r>
              <a:rPr lang="es-GT" b="1" i="0" dirty="0" smtClean="0">
                <a:solidFill>
                  <a:schemeClr val="bg2">
                    <a:lumMod val="60000"/>
                    <a:lumOff val="40000"/>
                  </a:schemeClr>
                </a:solidFill>
                <a:effectLst/>
                <a:latin typeface="crimson text"/>
              </a:rPr>
              <a:t>Limpieza del monitor del PC:</a:t>
            </a:r>
          </a:p>
          <a:p>
            <a:r>
              <a:rPr lang="es-GT" b="0" i="0" dirty="0" smtClean="0">
                <a:effectLst/>
                <a:latin typeface="crimson text"/>
              </a:rPr>
              <a:t>Se recomienda destapar el monitor del PC solo en caso que se vaya a reparar pues luego de apagado almacena mucha energía que podría ser peligrosa, si no es el caso, solo soplar aire al interior por las rejillas y limpiar la pantalla y el filtro de la pantalla con un paño seco que no deje residuos ni pelusas.</a:t>
            </a:r>
            <a:endParaRPr lang="es-GT" b="0" i="0" dirty="0">
              <a:effectLst/>
              <a:latin typeface="crimson text"/>
            </a:endParaRPr>
          </a:p>
        </p:txBody>
      </p:sp>
    </p:spTree>
    <p:extLst>
      <p:ext uri="{BB962C8B-B14F-4D97-AF65-F5344CB8AC3E}">
        <p14:creationId xmlns:p14="http://schemas.microsoft.com/office/powerpoint/2010/main" val="342438984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PaintStrokes/>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Rectángulo 3"/>
          <p:cNvSpPr/>
          <p:nvPr/>
        </p:nvSpPr>
        <p:spPr>
          <a:xfrm>
            <a:off x="787400" y="734536"/>
            <a:ext cx="6096000" cy="1477328"/>
          </a:xfrm>
          <a:prstGeom prst="rect">
            <a:avLst/>
          </a:prstGeom>
        </p:spPr>
        <p:txBody>
          <a:bodyPr>
            <a:spAutoFit/>
          </a:bodyPr>
          <a:lstStyle/>
          <a:p>
            <a:r>
              <a:rPr lang="es-GT" b="1" i="0" dirty="0" smtClean="0">
                <a:solidFill>
                  <a:schemeClr val="bg2">
                    <a:lumMod val="60000"/>
                    <a:lumOff val="40000"/>
                  </a:schemeClr>
                </a:solidFill>
                <a:effectLst/>
                <a:latin typeface="crimson text"/>
              </a:rPr>
              <a:t>Los CD-ROM, DVD, CD-RW:</a:t>
            </a:r>
          </a:p>
          <a:p>
            <a:r>
              <a:rPr lang="es-GT" b="0" i="0" dirty="0" smtClean="0">
                <a:effectLst/>
                <a:latin typeface="crimson text"/>
              </a:rPr>
              <a:t>Al contar todos ellos con un dispositivo láser no se recomienda abrirlos si no se está capacitado para hacerlo. Existen unos discos especialmente diseñados para limpiar los lentes de este tipo de unidades</a:t>
            </a:r>
            <a:r>
              <a:rPr lang="es-GT" b="0" i="0" dirty="0" smtClean="0">
                <a:solidFill>
                  <a:srgbClr val="515151"/>
                </a:solidFill>
                <a:effectLst/>
                <a:latin typeface="crimson text"/>
              </a:rPr>
              <a:t>.</a:t>
            </a:r>
            <a:endParaRPr lang="es-GT" b="0" i="0" dirty="0">
              <a:solidFill>
                <a:srgbClr val="515151"/>
              </a:solidFill>
              <a:effectLst/>
              <a:latin typeface="crimson text"/>
            </a:endParaRPr>
          </a:p>
        </p:txBody>
      </p:sp>
      <p:pic>
        <p:nvPicPr>
          <p:cNvPr id="5" name="Imagen 4"/>
          <p:cNvPicPr>
            <a:picLocks noChangeAspect="1"/>
          </p:cNvPicPr>
          <p:nvPr/>
        </p:nvPicPr>
        <p:blipFill>
          <a:blip r:embed="rId4"/>
          <a:stretch>
            <a:fillRect/>
          </a:stretch>
        </p:blipFill>
        <p:spPr>
          <a:xfrm>
            <a:off x="7736115" y="3214914"/>
            <a:ext cx="3913448" cy="2889952"/>
          </a:xfrm>
          <a:prstGeom prst="rect">
            <a:avLst/>
          </a:prstGeom>
          <a:ln>
            <a:noFill/>
          </a:ln>
          <a:effectLst>
            <a:softEdge rad="112500"/>
          </a:effectLst>
        </p:spPr>
      </p:pic>
      <p:sp>
        <p:nvSpPr>
          <p:cNvPr id="6" name="Rectángulo 5"/>
          <p:cNvSpPr/>
          <p:nvPr/>
        </p:nvSpPr>
        <p:spPr>
          <a:xfrm>
            <a:off x="787400" y="3419224"/>
            <a:ext cx="6096000" cy="1477328"/>
          </a:xfrm>
          <a:prstGeom prst="rect">
            <a:avLst/>
          </a:prstGeom>
        </p:spPr>
        <p:txBody>
          <a:bodyPr>
            <a:spAutoFit/>
          </a:bodyPr>
          <a:lstStyle/>
          <a:p>
            <a:r>
              <a:rPr lang="es-GT" b="1" i="0" dirty="0" smtClean="0">
                <a:solidFill>
                  <a:schemeClr val="bg2">
                    <a:lumMod val="60000"/>
                    <a:lumOff val="40000"/>
                  </a:schemeClr>
                </a:solidFill>
                <a:effectLst/>
                <a:latin typeface="crimson text"/>
              </a:rPr>
              <a:t>La disquetera:</a:t>
            </a:r>
          </a:p>
          <a:p>
            <a:r>
              <a:rPr lang="es-GT" b="0" i="0" dirty="0" smtClean="0">
                <a:effectLst/>
                <a:latin typeface="crimson text"/>
              </a:rPr>
              <a:t>Existen unos diskettes especiales diseñados para limpiar el cabezal de las unidades de diskette. Antes de usarlos, soplar aire por la bandeja de entrada (donde se ingresan los diskettes).</a:t>
            </a:r>
            <a:endParaRPr lang="es-GT" b="0" i="0" dirty="0">
              <a:effectLst/>
              <a:latin typeface="crimson text"/>
            </a:endParaRPr>
          </a:p>
        </p:txBody>
      </p:sp>
    </p:spTree>
    <p:extLst>
      <p:ext uri="{BB962C8B-B14F-4D97-AF65-F5344CB8AC3E}">
        <p14:creationId xmlns:p14="http://schemas.microsoft.com/office/powerpoint/2010/main" val="3032500781"/>
      </p:ext>
    </p:extLst>
  </p:cSld>
  <p:clrMapOvr>
    <a:masterClrMapping/>
  </p:clrMapOvr>
  <p:transition spd="slow">
    <p:wheel spokes="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Cutout/>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a:blip r:embed="rId4"/>
          <a:stretch>
            <a:fillRect/>
          </a:stretch>
        </p:blipFill>
        <p:spPr>
          <a:xfrm>
            <a:off x="1930400" y="1219200"/>
            <a:ext cx="3988039" cy="22606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3" name="Imagen 2"/>
          <p:cNvPicPr>
            <a:picLocks noChangeAspect="1"/>
          </p:cNvPicPr>
          <p:nvPr/>
        </p:nvPicPr>
        <p:blipFill>
          <a:blip r:embed="rId5"/>
          <a:stretch>
            <a:fillRect/>
          </a:stretch>
        </p:blipFill>
        <p:spPr>
          <a:xfrm>
            <a:off x="6343758" y="1219200"/>
            <a:ext cx="3816242" cy="225418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4" name="Imagen 3"/>
          <p:cNvPicPr>
            <a:picLocks noChangeAspect="1"/>
          </p:cNvPicPr>
          <p:nvPr/>
        </p:nvPicPr>
        <p:blipFill>
          <a:blip r:embed="rId6"/>
          <a:stretch>
            <a:fillRect/>
          </a:stretch>
        </p:blipFill>
        <p:spPr>
          <a:xfrm>
            <a:off x="1930400" y="3686175"/>
            <a:ext cx="3988039" cy="246062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5" name="Imagen 4"/>
          <p:cNvPicPr>
            <a:picLocks noChangeAspect="1"/>
          </p:cNvPicPr>
          <p:nvPr/>
        </p:nvPicPr>
        <p:blipFill>
          <a:blip r:embed="rId7"/>
          <a:stretch>
            <a:fillRect/>
          </a:stretch>
        </p:blipFill>
        <p:spPr>
          <a:xfrm>
            <a:off x="6343758" y="3686175"/>
            <a:ext cx="3911382" cy="246062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055921704"/>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ext uri="{BEBA8EAE-BF5A-486C-A8C5-ECC9F3942E4B}">
                <a14:imgProps xmlns:a14="http://schemas.microsoft.com/office/drawing/2010/main">
                  <a14:imgLayer r:embed="rId3">
                    <a14:imgEffect>
                      <a14:artisticPlasticWrap/>
                    </a14:imgEffect>
                  </a14:imgLayer>
                </a14:imgProps>
              </a:ext>
            </a:extLst>
          </a:blip>
          <a:stretch/>
        </a:blipFill>
        <a:effectLst/>
      </p:bgPr>
    </p:bg>
    <p:spTree>
      <p:nvGrpSpPr>
        <p:cNvPr id="1" name=""/>
        <p:cNvGrpSpPr/>
        <p:nvPr/>
      </p:nvGrpSpPr>
      <p:grpSpPr>
        <a:xfrm>
          <a:off x="0" y="0"/>
          <a:ext cx="0" cy="0"/>
          <a:chOff x="0" y="0"/>
          <a:chExt cx="0" cy="0"/>
        </a:xfrm>
      </p:grpSpPr>
      <p:sp>
        <p:nvSpPr>
          <p:cNvPr id="2" name="Rectángulo 1"/>
          <p:cNvSpPr/>
          <p:nvPr/>
        </p:nvSpPr>
        <p:spPr>
          <a:xfrm>
            <a:off x="1567543" y="2493806"/>
            <a:ext cx="9516977" cy="923330"/>
          </a:xfrm>
          <a:prstGeom prst="rect">
            <a:avLst/>
          </a:prstGeom>
          <a:noFill/>
        </p:spPr>
        <p:txBody>
          <a:bodyPr wrap="square" lIns="91440" tIns="45720" rIns="91440" bIns="45720">
            <a:spAutoFit/>
          </a:bodyPr>
          <a:lstStyle/>
          <a:p>
            <a:pPr algn="ctr"/>
            <a:r>
              <a:rPr lang="es-ES" sz="5400" u="sng"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Gracias por su atención!!! :D</a:t>
            </a:r>
            <a:endParaRPr lang="es-ES" sz="5400" u="sng"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3161564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itable">
  <a:themeElements>
    <a:clrScheme name="Ci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Ci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i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3.xml><?xml version="1.0" encoding="utf-8"?>
<a:theme xmlns:a="http://schemas.openxmlformats.org/drawingml/2006/main" name="Pizarra">
  <a:themeElements>
    <a:clrScheme name="Pizarra">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Pizarra">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izarra">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4.xml><?xml version="1.0" encoding="utf-8"?>
<a:theme xmlns:a="http://schemas.openxmlformats.org/drawingml/2006/main" name="Profundidad">
  <a:themeElements>
    <a:clrScheme name="Profundidad">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Profundidad">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rofundida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5.xml><?xml version="1.0" encoding="utf-8"?>
<a:theme xmlns:a="http://schemas.openxmlformats.org/drawingml/2006/main" name="1_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otalTime>28</TotalTime>
  <Words>400</Words>
  <Application>Microsoft Office PowerPoint</Application>
  <PresentationFormat>Panorámica</PresentationFormat>
  <Paragraphs>17</Paragraphs>
  <Slides>7</Slides>
  <Notes>0</Notes>
  <HiddenSlides>0</HiddenSlides>
  <MMClips>0</MMClips>
  <ScaleCrop>false</ScaleCrop>
  <HeadingPairs>
    <vt:vector size="6" baseType="variant">
      <vt:variant>
        <vt:lpstr>Fuentes usadas</vt:lpstr>
      </vt:variant>
      <vt:variant>
        <vt:i4>11</vt:i4>
      </vt:variant>
      <vt:variant>
        <vt:lpstr>Tema</vt:lpstr>
      </vt:variant>
      <vt:variant>
        <vt:i4>5</vt:i4>
      </vt:variant>
      <vt:variant>
        <vt:lpstr>Títulos de diapositiva</vt:lpstr>
      </vt:variant>
      <vt:variant>
        <vt:i4>7</vt:i4>
      </vt:variant>
    </vt:vector>
  </HeadingPairs>
  <TitlesOfParts>
    <vt:vector size="23" baseType="lpstr">
      <vt:lpstr>Algerian</vt:lpstr>
      <vt:lpstr>Arial</vt:lpstr>
      <vt:lpstr>Bookman Old Style</vt:lpstr>
      <vt:lpstr>Calisto MT</vt:lpstr>
      <vt:lpstr>Century Gothic</vt:lpstr>
      <vt:lpstr>Corbel</vt:lpstr>
      <vt:lpstr>crimson text</vt:lpstr>
      <vt:lpstr>Open Sans</vt:lpstr>
      <vt:lpstr>Rockwell</vt:lpstr>
      <vt:lpstr>Trebuchet MS</vt:lpstr>
      <vt:lpstr>Wingdings 2</vt:lpstr>
      <vt:lpstr>Citable</vt:lpstr>
      <vt:lpstr>Damask</vt:lpstr>
      <vt:lpstr>Pizarra</vt:lpstr>
      <vt:lpstr>Profundidad</vt:lpstr>
      <vt:lpstr>1_Damask</vt:lpstr>
      <vt:lpstr>Mantenimiento preventivo para las computadoras</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Mantenimiento preventivo para las computadoras</dc:title>
  <dc:creator>Liceo Compu-Market</dc:creator>
  <cp:lastModifiedBy>Liceo Compu-Market</cp:lastModifiedBy>
  <cp:revision>5</cp:revision>
  <dcterms:created xsi:type="dcterms:W3CDTF">2019-05-31T13:55:36Z</dcterms:created>
  <dcterms:modified xsi:type="dcterms:W3CDTF">2019-05-31T14:23:40Z</dcterms:modified>
</cp:coreProperties>
</file>